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7D0BE-9BD3-478F-8236-E12CE28F21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48D359-59CA-4BD3-BE12-59F4C3D47E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Normalised response per unit fluence for BDS at the six different thresholds(17).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7EAF5-9115-412D-B1C6-AEEB5A9D15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r3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150, Issue 1, June 2012, Pages 1–21,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https://doi.org/10.1093/rpd/ncr358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Normalised response per unit fluence for BDS at the six different thresholds</a:t>
            </a:r>
            <a:r>
              <a:rPr lang="en-US" altLang="en-US" b="0" baseline="30000"/>
              <a:t>(17)</a:t>
            </a:r>
            <a:r>
              <a:rPr lang="en-US" altLang="en-US" b="0"/>
              <a:t>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Normalised response per unit fluence for BDS at the six different thresholds(17).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2024-04-26T15:46:32Z</dcterms:modified>
</cp:coreProperties>
</file>