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D19FE-6A14-4C04-A105-DE01EA1C4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49B77-A084-47F3-BB51-44E5B0F84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number of minutes for the SHS-PM2.5 to decay to a concentration of 25 µg/m3 (n = 115).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DBCD-4889-4334-9E2B-2DF2253C43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number of minutes for the SHS-PM2.5 to decay to a concentration of 50% of the peak value (n = 130).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DBCD-4889-4334-9E2B-2DF2253C432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24-hr plot illustrating the time-profile of PM2.5 concentrations measured in one of the homes.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DBCD-4889-4334-9E2B-2DF2253C432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u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u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tr/ntu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16, Issue 10, October 2014, Pages 1365–1370,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https://doi.org/10.1093/ntr/ntu089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number of minutes for the SHS-PM</a:t>
            </a:r>
            <a:r>
              <a:rPr lang="en-US" altLang="en-US" b="0" baseline="-25000"/>
              <a:t>2.5</a:t>
            </a:r>
            <a:r>
              <a:rPr lang="en-US" altLang="en-US" b="0"/>
              <a:t> to decay to a concentration of 25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44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16, Issue 10, October 2014, Pages 1365–1370,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https://doi.org/10.1093/ntr/ntu089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number of minutes for the SHS-PM</a:t>
            </a:r>
            <a:r>
              <a:rPr lang="en-US" altLang="en-US" b="0" baseline="-25000"/>
              <a:t>2.5</a:t>
            </a:r>
            <a:r>
              <a:rPr lang="en-US" altLang="en-US" b="0"/>
              <a:t> to decay to a concentration of 50% of the peak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44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16, Issue 10, October 2014, Pages 1365–1370,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https://doi.org/10.1093/ntr/ntu089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Typical 24-hr plot illustrating the time-profile of PM</a:t>
            </a:r>
            <a:r>
              <a:rPr lang="en-US" altLang="en-US" b="0" baseline="-25000"/>
              <a:t>2.5</a:t>
            </a:r>
            <a:r>
              <a:rPr lang="en-US" altLang="en-US" b="0"/>
              <a:t> concentrations measured in one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1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Distribution of number of minutes for the SHS-PM2.5 to decay to a concentration of 25 ...</vt:lpstr>
      <vt:lpstr>Figure 2. Distribution of number of minutes for the SHS-PM2.5 to decay to a concentration of 50% of the peak ...</vt:lpstr>
      <vt:lpstr>Figure 1. Typical 24-hr plot illustrating the time-profile of PM2.5 concentrations measured in one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2024-04-26T13:23:48Z</dcterms:modified>
</cp:coreProperties>
</file>