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498614-FE41-4464-8A32-4F79E8476F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7B904-067D-4B43-B23E-70E43BE60F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A660F-A40E-4C4C-9C99-6807177E77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2024-04-26T18:29:26Z</dcterms:modified>
</cp:coreProperties>
</file>