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16BC8-24BB-4744-98C2-BE885E036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67CB5-C367-49DA-993D-AF47D20641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Example of echocardiographic findings in Patient 35, Table 6 with a gradient at rest, after Valsalva and with exercise. ( A ) Apical four-chamber view showing chordal SAM of the mitral valve (arrow). LV, left ventricle; RV, right ventricle. Septal wall thickness was 1.3 cm, posterior wall 1 cm, left ventricular ejection fraction 78%, shortening fraction 60%. ( B ) Gradient in the LVOT at rest of only 8 mmHg. ( C ) Gradient in the left ventricular outflow tract after exercise of 39 mmHg at heart rate of 113 bpm.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E1050-C157-4371-A7F1-C78567D614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Gradient in the left ventricular outflow tract at rest after a Valsalva manoeuvre with a gradient of 77 mmHg.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E1050-C157-4371-A7F1-C78567D6143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n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echocard/jen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9, Issue 5, September 2008, Pages 665–671,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https://doi.org/10.1093/ejechocard/jen070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echocardiographic findings in Patient 35, Table 6 with a gradient at rest, after Valsalva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68700" y="1371600"/>
            <a:ext cx="2005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9, Issue 5, September 2008, Pages 665–671,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https://doi.org/10.1093/ejechocard/jen070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Gradient in the left ventricular outflow tract at rest after a Valsalva manoeuvre with a gradient of 77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6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Example of echocardiographic findings in Patient 35, Table 6 with a gradient at rest, after Valsalva and ...</vt:lpstr>
      <vt:lpstr>Figure 2 Gradient in the left ventricular outflow tract at rest after a Valsalva manoeuvre with a gradient of 77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2024-04-26T07:54:56Z</dcterms:modified>
</cp:coreProperties>
</file>