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7D3C4-BBE9-492B-8FD4-1BF9D9305F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933C8-B817-4991-98DA-82D4BA1D0D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89541-5750-40A7-87AA-BCE17774B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2024-05-01T21:28:32Z</dcterms:modified>
</cp:coreProperties>
</file>