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796C6C-1496-4040-A6A9-E2314D3CC5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3BE1C2-6FC3-4EDD-9801-4CC61870E2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8FBCD8-0069-4EE4-BCAF-ACE9E193E8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2024-04-26T11:15:42Z</dcterms:modified>
</cp:coreProperties>
</file>