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32B5DB-EAF8-476B-ABB4-04D31BF7CC8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24342CF-907B-4274-95F6-BBA50168A8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7E352D-12E1-41D6-B468-03633183132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2024-04-26T08:28:27Z</dcterms:modified>
</cp:coreProperties>
</file>