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24EF77-E713-4AC5-9A3F-159379E7EE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7B3BA6-1380-4F43-A5A0-A9F66720C0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photomicrographs of hematoxylin–eosin staining of arterial sections 28 days after carotid ligation in C57BL/6 mice treated daily with DXM 5 (n = 6), 10 (n = 7), 20 (n = 9), or 40 mg/kg/day (n = 8) for 4 weeks. Arrows indicate borders of the neointima and media. Original magnification ×200 (bar=100 µm) (A). Degree of neointima formation 28 days after carotid ligation was calculated according to N/M ratio. **P &lt; 0.01; ***P &lt; 0.001 compared with the mice receiving PBS injection (B). Representative photomicrographs of hematoxylin–eosin staining of arterial sections 3 days after carotid ligation in mice receiving DXM (20 mg/kg) or control group (bar = 100 µm). Arrowheads indicate the adhering leukocytes. A high power view (×1000) of the adhering leukocytes was shown in the box of upper panel (×200) (C). The average number of adhering leukocytes are presented as mean ± SD (n = 5–6). **P &lt; 0.01; ***P &lt; 0.001 compared with control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81888-5783-437D-97E8-580FD096BF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82, Issue 1, 1 April 2009, Pages 161–169,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Representative photomicrographs of hematoxylin–eosin staining of arterial sections 28 days after carotid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Representative photomicrographs of hematoxylin–eosin staining of arterial sections 28 days after carotid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2024-04-27T00:40:11Z</dcterms:modified>
</cp:coreProperties>
</file>