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786548-D68F-45E5-A608-DCB36C4FD9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36908A-B770-494F-B35B-F5C4906C39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745A9F-EA10-4C4B-8B99-2E35566F8C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2024-04-26T07:35:18Z</dcterms:modified>
</cp:coreProperties>
</file>