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B8E4FE-5631-4E5C-B66E-4C89AE5A4E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98D58C-D1E1-41AC-9468-365064C017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A8A2DB-228F-4759-B2F7-EF9F5DCA9B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2024-04-26T19:34:27Z</dcterms:modified>
</cp:coreProperties>
</file>