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B4F0A4D-E3AF-4589-AC5C-034537D7CA9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09C88-5F2D-48F7-8352-15BF492D7B8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Propensity score-adjusted incidence of (A) composite endpoint of death/myocardial infarction (B) mortality, and (C) myocardial infarction at 1 year.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95A77-63F7-45C7-9F33-379F830F31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Subgroup analysis of 1-year mortality over time with percentage of total population receiving upstream clopidogrel visualized in the right column.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95A77-63F7-45C7-9F33-379F830F317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Forrest plot showing effect of upstream clopidogrel on various subgroups (mortality).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2011.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795A77-63F7-45C7-9F33-379F830F317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r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r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r2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23, December 2011, Pages 2989–2997,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Propensity score-adjusted incidence of (A) composite endpoint of death/myocardial infarction (B) mortality,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078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23, December 2011, Pages 2989–2997,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Subgroup analysis of 1-year mortality over time with percentage of total population receiving upstream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389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32, Issue 23, December 2011, Pages 2989–2997,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https://doi.org/10.1093/eurheartj/ehr202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Forrest plot showing effect of upstream clopidogrel on various subgroups (mortality).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16100" y="1371600"/>
            <a:ext cx="550951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Propensity score-adjusted incidence of (A) composite endpoint of death/myocardial infarction (B) mortality, ...</vt:lpstr>
      <vt:lpstr>Figure 2 Subgroup analysis of 1-year mortality over time with percentage of total population receiving upstream ...</vt:lpstr>
      <vt:lpstr>Figure 3 Forrest plot showing effect of upstream clopidogrel on various subgroups (mortality).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2024-04-27T00:51:25Z</dcterms:modified>
</cp:coreProperties>
</file>