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C6AB2-DDBF-4595-A55A-B62F45447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64079-C971-4A98-8A6E-6CB4D1F4E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37E3-2CFE-4108-94D2-DEE47D4666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2024-04-26T13:44:40Z</dcterms:modified>
</cp:coreProperties>
</file>