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11D056-9F35-447E-8E86-84D561F0B5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697980-B650-4CAD-BBC9-663F23FC00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Volume relationships in combined sample of older adults. Volumes for individual participants are represented in panels (a) anterior corpus callosum and (b) hippocampus (left and right hemispheres combined). Nondemented older adults – green diamonds; and early-stage AD individuals – red diamonds. The green and red regression lines apply respectively to the nondemented and demented older adult groups. Subgroup differences in combined sample of older adults are represented in panels (c) anterior corpus callosum and (d) hippocampus (left and right hemispheres combined). Bars indicate the mean regional volumes for each subgroup. Error bars indicate standard error of the mean.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31D86B-7F8B-4FDB-8CC8-2FAA8E7F7E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732–739, </a:t>
            </a:r>
            <a:r>
              <a:rPr lang="en-US" altLang="en-US" sz="1000">
                <a:solidFill>
                  <a:srgbClr val="333333"/>
                </a:solidFill>
                <a:hlinkClick r:id="rId3"/>
              </a:rPr>
              <a:t>https://doi.org/10.1093/cercor/bhh174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Volume relationships in combined sample of older adults. Volumes for individual participants are represented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Volume relationships in combined sample of older adults. Volumes for individual participants are represented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2024-04-26T05:56:40Z</dcterms:modified>
</cp:coreProperties>
</file>