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60A78-1934-4C6B-B827-C1D983C017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52653-75FA-4613-B0D8-65FE69C5EF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Diclofenac topical treatment decreases cutaneous PGE 2 levels in male and female mice. Cutaneous PGE 2 levels were determined by enzyme immunoassay after 10 weeks of UVB exposure and 15 weeks of subsequent topical treatment. In both male ( a ) and female ( b ) mice, PGE 2 levels were significantly increased with UVB exposure compared with levels observed in unirradiated mice (* P &lt; 0.0001). Skin of male (a) and female (b) mice exposed to UVB for 10 weeks and treated topically with diclofenac for 15 weeks exhibited significantly decreased PGE 2 levels as compared with chronically irradiated vehicle-treated skin (* P = 0.0001).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DB1D0-5D4F-4F3F-92B0-EA694EC9BD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3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2013, Pages 370–377,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 Diclofenac topical treatment decreases cutaneous PGE </a:t>
            </a:r>
            <a:r>
              <a:rPr lang="en-US" altLang="en-US" b="0" baseline="-25000"/>
              <a:t>2</a:t>
            </a:r>
            <a:r>
              <a:rPr lang="en-US" altLang="en-US" b="0"/>
              <a:t> levels in male and female mice. Cutaneous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  Diclofenac topical treatment decreases cutaneous PGE 2 levels in male and female mice. Cutaneous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2024-04-26T14:13:14Z</dcterms:modified>
</cp:coreProperties>
</file>