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1D27DB-69F1-4E37-A387-891BFA7065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C0D83-C049-4727-8DFA-AF10E731D8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BEC515-A4AC-4E84-9C9A-D4DDF8401D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2024-04-26T07:32:52Z</dcterms:modified>
</cp:coreProperties>
</file>