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92E8F-3F9C-40E8-A7E4-2D4C8C0A1E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DF031-19A9-483A-9D44-7342765C52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5. Scatter diagrams showing the correlations during the ODR task between the correct performance score (%) and normalized rCBF values in the regions of interest. (A) PS; (B) AS; (C) superior convexity; (D) lOFC; (E) FP; (F) ACC; (G) lIPS; (H) hippocampus; and (I) prestriate cortex of monkey G and monkey N. Normalized rCBF values from the PS, AS, superior convexity, lOFC and FP correlated positively and values from the hippocampus correlated negatively, with ODR task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EB15D-5E07-4034-A878-DB0A590678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106–119,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5. Scatter diagrams showing the correlations during the ODR task between the correct performance score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5. Scatter diagrams showing the correlations during the ODR task between the correct performance score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2024-04-27T02:43:18Z</dcterms:modified>
</cp:coreProperties>
</file>