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598159-AAF4-44D0-BA68-4759A853E9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53B37-2A29-4A7C-9D6E-9408488173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D594C6-9E79-45CF-9CAE-2232E1F6DE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2024-04-27T03:40:59Z</dcterms:modified>
</cp:coreProperties>
</file>