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17B589-5273-4D29-B2DA-8D2D757BBD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FDC562-84A2-4054-A6F0-CD1870DE79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load-shift model of executive function in aging. Memory retrieval is heuristically conceived as a set of processes automatically elicited by a cue that are constrained by early-selection processes and edited by late-selection processes. Resources, represented by polygons, can be expended at early- and late-selection stages to aid effective memory retrieval. (A) Young adults are hypothesized to rely on a combination of early- and late-selection processes with considerable resources expended to constrain processing through top–down mechanisms at early-selection stages. (B) Due to compromise in frontal–striatal systems involved in executive function, older adults fail to constrain processing at the early-selection stage. As a result, poorly constrained representations are accessed. (C) To compensate, older adults expend greater resources to edit the retrieval event at late-selection stages. The shift from expending front-end resources to mediate early-selection processes to those applied at the back-end to implement compensatory late-selection processes is the load shift. This model is one possible account of the present data and should be considered a hypothesis.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2ED68-A712-4F14-BA14-3D8A3557A4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5, May 2007, Pages 1033–1046,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load-shift model of executive function in aging. Memory retrieval is heuristically conceived as a set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load-shift model of executive function in aging. Memory retrieval is heuristically conceived as a set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2024-04-26T09:41:32Z</dcterms:modified>
</cp:coreProperties>
</file>