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B590F8-37FC-4903-8A6D-F1E224DAC4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8F7F60-4968-4CE6-9A27-B8731ED57E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Autophagy is a general mechanism in toxic PAMAM nanoparticles-induced cell death. (A) LC3 immunoblotting of lysates of A549 cells after control, G5.5 (100 µg/ml), G4 (100 µg/ml), G5 (20 µg/ml), G6 (20 µg/ml), G7 (20 µg/ml) and G8 (20 µg/ml) treatment for 4 h. (B) Relative ratio of LC3-II band density to that of β-actin in control, PAMAM G5.5 (100 µg/ml), G4 (100 µg/ml), G5 (20 µg/ml), G6 (20 µg/ml), G7 (20 µg/ml) and G8 (20 µg/ml)-treated A549 cells. Band density was calculated using AlphaEaseFC software. (C) MTT assay of A549 cells after treatment for 24 h with control, G5.5 (100 µg/ml), G4 (100 µg/ml), G5 (20 µg/ml), G6 (20 µg/ml), G7 (20 µg/ml) and G8 (20 µg/ml) in the absence or presence of 3-methyladenine (3MA). The concentration of 3MA is 3 mM in control, G5.5, G4, G5, G6 and G7 groups, but 1 mM in G8 group. **P &lt; 0.01 and *P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(2009). Published by Oxford University Press on behalf of Journal of Molecular Cell Biology, IBCB, SIBS, CAS.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4EAFD2-D0C9-4025-8871-131CEBF1C8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mcb/mjp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Mol Cell Biol</a:t>
            </a:r>
            <a:r>
              <a:rPr lang="en-US" altLang="en-US" sz="1000">
                <a:solidFill>
                  <a:srgbClr val="333333"/>
                </a:solidFill>
              </a:rPr>
              <a:t>, Volume 1, Issue 1, October 2009, Pages 37–45,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https://doi.org/10.1093/jmcb/mjp002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Autophagy is a general mechanism in toxic PAMAM nanoparticles-induced cell death. (A) LC3 immunoblotting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Autophagy is a general mechanism in toxic PAMAM nanoparticles-induced cell death. (A) LC3 immunoblotting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2024-04-26T12:39:55Z</dcterms:modified>
</cp:coreProperties>
</file>