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D9D05C-88F6-4F8D-A6CE-746A79503B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B86D3-907F-454B-AF66-3EA37FCE48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48485-7F5B-4499-AF96-33AEF86EC6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2024-09-19T05:37:43Z</dcterms:modified>
</cp:coreProperties>
</file>