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62F017-72A9-4034-BF7F-A24C5B75B5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6A3E1B-44CE-4324-865D-85FD452C05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462207-6F51-4CCD-9195-0B38AFBA9E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2024-05-11T02:23:41Z</dcterms:modified>
</cp:coreProperties>
</file>