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F1115F-9A13-47A4-A0EA-E531B75533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7DF97F-440B-41FA-A107-B0E16A4C804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86C379-9235-457E-A53A-A67C1592157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2024-09-20T05:07:25Z</dcterms:modified>
</cp:coreProperties>
</file>