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C13D7-E0A8-4E9E-9E73-54D1B7D1F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5AFCD-264C-471B-AE5B-D1BF44FD7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6EE54-493B-47BF-8272-A9BE7532D8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2024-04-26T06:57:28Z</dcterms:modified>
</cp:coreProperties>
</file>