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8A2E1-15E6-4770-87CA-E059A96DB3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8D698-708C-47E2-BE82-C5B03A77B4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NT, SR48692 (SR), and NT + SR on neuronal viability (expressed as MTT reduction) in cortical cell cultures not exposed and exposed to OGD. **P &lt; 0.01 significantly different from control as well as NT, SR, and NT + SR (not exposed to OGD); °°P &lt; 0.01 significantly different from OGD + SR and OGD + SR + NT; ΔP &lt; 0.05 significantly different from OGD according to analysis of variance followed by the Newman–Keuls test for multiple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F038D-29A8-4BDB-825D-F843427531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1748–1757,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NT, SR48692 (SR), and NT + SR on neuronal viability (expressed as MTT reduction) in cortical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Effects of NT, SR48692 (SR), and NT + SR on neuronal viability (expressed as MTT reduction) in cortical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2024-04-26T17:19:01Z</dcterms:modified>
</cp:coreProperties>
</file>