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C66C3A-DB42-4AA2-907F-3D439E43BB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9FE16-B71D-4D98-A3DD-40159ED884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Temperature optimization of base pair discrimination. Temperature was increased to aid discrimination by dR8b for the correct effector, 18Nb versus the most active competitor, 18N. Fold discrimination (bars) indicates the ratio of ligated product in the presence of 18Nb to 18N. Circles indicate percent ligation of substrates in the presence of 18Nb. Ligation reactions were allowed to proceed for ∼16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9A4C67-93C0-416A-88D3-58986D4866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Pages 2166–2172, </a:t>
            </a:r>
            <a:r>
              <a:rPr lang="en-US" altLang="en-US" sz="1000">
                <a:solidFill>
                  <a:srgbClr val="333333"/>
                </a:solidFill>
                <a:hlinkClick r:id="rId3"/>
              </a:rPr>
              <a:t>https://doi.org/10.1093/nar/gkl176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Temperature optimization of base pair discrimination. Temperature was increased to aid discrimination by dR8b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Temperature optimization of base pair discrimination. Temperature was increased to aid discrimination by dR8b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2024-04-26T06:54:32Z</dcterms:modified>
</cp:coreProperties>
</file>