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D93321-C763-4469-AF3C-82B5D3F75A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42D161-D0FE-4000-B743-347C8D2C14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F ig . 1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Suggestive involvement of amino acid position 57 or 126 in the HLA-DQB1 protein with RPC
 Results for amino acid analyses of residues ( A ) and positions ( B ) are indicated. Each plot represents each amino acid residue variation ( A ) and position ( B ). The dashed horizontal lines indicate significant levels based on Bonferroni’s correction (P = 0.00010 and 0.00017 for alleles and amino acid positions, respectively.) ( C ) Three dimensional structure of HLA-DQB1 and the amino acid positions 57 and 126 are indicated.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British Society for Rheumatology.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3B4AB3-50AD-4601-99D5-EAB8F4DD1C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w2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55, Issue 9, September 2016, Pages 1686–1692,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https://doi.org/10.1093/rheumatology/kew233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 ig . 1  </a:t>
            </a:r>
            <a:r>
              <a:rPr lang="en-US" altLang="en-US" b="0"/>
              <a:t>Suggestive involvement of amino acid position 57 or 126 in the HLA-DQB1 protein with RPC
 Results for amino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0585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 ig . 1  Suggestive involvement of amino acid position 57 or 126 in the HLA-DQB1 protein with RPC
 Results for amino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2024-04-26T22:43:57Z</dcterms:modified>
</cp:coreProperties>
</file>