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168E7C2-621E-48E6-8AF8-5C51C6B705F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5856BA9-3A42-4052-B8C3-AA6763F5B69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 Net ecosystem exchange (NCE) (in g m–2 per month) by the ecosystem consisting of an evergreen oak woodland (‘montado’) in Évora, southern Portugal, from December 1998 to December 1999. Measurements were done by the eddy covariance method (M. Rayment et al. unpubl. 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E0109C-7401-4597-BB56-375ED967759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2. Seasonal variation in net photosynthetic rate (A) and in leaf conductance (B) of Quercus suber, measured in the morning and afternoon, in southern Portugal.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E0109C-7401-4597-BB56-375ED967759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3. Diurnal time course of the ratio of xanthophylls (A + Z)/(V + A + Z), PSII efficiency (F′v/F′m) and non‐photochemical quenching of chlorophyll a fluorescence (NPQ) in sun leaves of Quercus suber and Quercus ilex ssp. rotundifolia in early July (closed symbols) and September (open symbols). The data are means ± s.e. of 12 leaves from three different trees with comparable exposure. A, antheraxanthin; Z, zeaxanthin; V, violaxanthin; PD, pre‐dawn; MO, morning; MD, midday; EV, evening. (Adapted from Faria et al., 1998.)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E0109C-7401-4597-BB56-375ED967759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4.In vitro activities of key enzymes of C metabolism; Rubisco, G3PDH, Ru5Pkin and FruBPase in well‐watered (open bars) and drought‐stressed grapevine (closed bars) in the middle of the summer in Évora, Portugal. Values are means ± s.e. (From Maroco et al., 2002).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E0109C-7401-4597-BB56-375ED967759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5. Relationship between the amount of VAZ (violaxanthin, antheraxanthin and zeaxanthin) pool compounds and total chlorophyll in sun leaves of Quercus suber, Quercus ilex ssp. rotundifolia, Olea europaea and Eucalyptusglobulus trees in early July (closed symbols) and September (open symbols) (r2 = 0·67). Data are means ± s.e. for six leaves from three different trees with comparable exposure. (Adapted from Faria et al., 1998.)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E0109C-7401-4597-BB56-375ED967759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6. Response of basal chlorophyll a fluorescence (F0) to leaf temperature in well‐watered and water‐stressed Lupinus albus 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E0109C-7401-4597-BB56-375ED967759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7. Ratio of concentrations of the xanthophyll pigments antheraxanthin + zeaxanthin (AZ) to the total xanthophyll pool (violaxanthin + antheraxanthin + zeaxanthin, VAZ), measured pre‐dawn and at midday in well‐watered and water‐stressed Lupinus albus L. grown at 15/10 °C and 25/20 °C (day/night).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E0109C-7401-4597-BB56-375ED967759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8. Leaf area, stem and pod dry weight, and root length per unit soil volume per plant in well‐watered and water‐stressed Lupinus albus L. lines (lines 6, 34 and 43). The drought period of 15 d was imposed at the end of flowering. By the end of the drying period well‐watered and water‐stressed plants exhibited ψpd values around –0·1 MPa and –0·6 MPa, respectively. Each value represents the mean (± s.e. except root length) of four plants. (Adapted from Rodrigues et al., 1995.)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E0109C-7401-4597-BB56-375ED967759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9. Discrimination of 13C in the different tissues of well‐watered (open bars) and water‐stressed (hatched bars) Lupinus albus plants at three different times: 10, 30 and 60 d after anthesis. Water was withheld 10 d after anthesis. Mean values of four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E0109C-7401-4597-BB56-375ED967759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f10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f10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f10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f10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f10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ob/mcf10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aob/mcf10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aob/mcf105"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aob/mcf105"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89, Issue 7, 15 June 2002, Pages 907–916, </a:t>
            </a:r>
            <a:r>
              <a:rPr lang="en-US" altLang="en-US" sz="1000">
                <a:solidFill>
                  <a:srgbClr val="333333"/>
                </a:solidFill>
                <a:hlinkClick r:id="rId3"/>
              </a:rPr>
              <a:t>https://doi.org/10.1093/aob/mcf105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 Net ecosystem exchange (NCE) (in g m</a:t>
            </a:r>
            <a:r>
              <a:rPr lang="en-US" altLang="en-US" b="0" baseline="30000"/>
              <a:t>–2</a:t>
            </a:r>
            <a:r>
              <a:rPr lang="en-US" altLang="en-US" b="0"/>
              <a:t> per month) by the ecosystem consisting of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1294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89, Issue 7, 15 June 2002, Pages 907–916, </a:t>
            </a:r>
            <a:r>
              <a:rPr lang="en-US" altLang="en-US" sz="1000">
                <a:solidFill>
                  <a:srgbClr val="333333"/>
                </a:solidFill>
                <a:hlinkClick r:id="rId3"/>
              </a:rPr>
              <a:t>https://doi.org/10.1093/aob/mcf105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2. Seasonal variation in net photosynthetic rate (A) and in leaf conductance (B) of Quercus suber,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96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89, Issue 7, 15 June 2002, Pages 907–916, </a:t>
            </a:r>
            <a:r>
              <a:rPr lang="en-US" altLang="en-US" sz="1000">
                <a:solidFill>
                  <a:srgbClr val="333333"/>
                </a:solidFill>
                <a:hlinkClick r:id="rId3"/>
              </a:rPr>
              <a:t>https://doi.org/10.1093/aob/mcf105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3. Diurnal time course of the ratio of xanthophylls (A + Z)/(V + A + Z), PSII efficiency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5343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89, Issue 7, 15 June 2002, Pages 907–916, </a:t>
            </a:r>
            <a:r>
              <a:rPr lang="en-US" altLang="en-US" sz="1000">
                <a:solidFill>
                  <a:srgbClr val="333333"/>
                </a:solidFill>
                <a:hlinkClick r:id="rId3"/>
              </a:rPr>
              <a:t>https://doi.org/10.1093/aob/mcf105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4.In vitro activities of key enzymes of C metabolism; Rubisco, G3PDH, Ru5Pkin and FruBPase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84600" y="1371600"/>
            <a:ext cx="156762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89, Issue 7, 15 June 2002, Pages 907–916, </a:t>
            </a:r>
            <a:r>
              <a:rPr lang="en-US" altLang="en-US" sz="1000">
                <a:solidFill>
                  <a:srgbClr val="333333"/>
                </a:solidFill>
                <a:hlinkClick r:id="rId3"/>
              </a:rPr>
              <a:t>https://doi.org/10.1093/aob/mcf105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5. Relationship between the amount of VAZ (violaxanthin, antheraxanthin and zeaxanthin) pool compounds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703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89, Issue 7, 15 June 2002, Pages 907–916, </a:t>
            </a:r>
            <a:r>
              <a:rPr lang="en-US" altLang="en-US" sz="1000">
                <a:solidFill>
                  <a:srgbClr val="333333"/>
                </a:solidFill>
                <a:hlinkClick r:id="rId3"/>
              </a:rPr>
              <a:t>https://doi.org/10.1093/aob/mcf105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6. Response of basal chlorophyll a fluorescence (F</a:t>
            </a:r>
            <a:r>
              <a:rPr lang="en-US" altLang="en-US" b="0" baseline="-25000"/>
              <a:t>0</a:t>
            </a:r>
            <a:r>
              <a:rPr lang="en-US" altLang="en-US" b="0"/>
              <a:t>) to leaf temperature in well‐watered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340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89, Issue 7, 15 June 2002, Pages 907–916, </a:t>
            </a:r>
            <a:r>
              <a:rPr lang="en-US" altLang="en-US" sz="1000">
                <a:solidFill>
                  <a:srgbClr val="333333"/>
                </a:solidFill>
                <a:hlinkClick r:id="rId3"/>
              </a:rPr>
              <a:t>https://doi.org/10.1093/aob/mcf105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7. Ratio of concentrations of the xanthophyll pigments antheraxanthin + zeaxanthin (AZ) to the total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638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89, Issue 7, 15 June 2002, Pages 907–916, </a:t>
            </a:r>
            <a:r>
              <a:rPr lang="en-US" altLang="en-US" sz="1000">
                <a:solidFill>
                  <a:srgbClr val="333333"/>
                </a:solidFill>
                <a:hlinkClick r:id="rId3"/>
              </a:rPr>
              <a:t>https://doi.org/10.1093/aob/mcf105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8. Leaf area, stem and pod dry weight, and root length per unit soil volume per plant in well‐watered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287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89, Issue 7, 15 June 2002, Pages 907–916, </a:t>
            </a:r>
            <a:r>
              <a:rPr lang="en-US" altLang="en-US" sz="1000">
                <a:solidFill>
                  <a:srgbClr val="333333"/>
                </a:solidFill>
                <a:hlinkClick r:id="rId3"/>
              </a:rPr>
              <a:t>https://doi.org/10.1093/aob/mcf105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9. Discrimination of </a:t>
            </a:r>
            <a:r>
              <a:rPr lang="en-US" altLang="en-US" b="0" baseline="30000"/>
              <a:t>13</a:t>
            </a:r>
            <a:r>
              <a:rPr lang="en-US" altLang="en-US" b="0"/>
              <a:t>C in the different tissues of well‐watered (open bars)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189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 1. Net ecosystem exchange (NCE) (in g m–2 per month) by the ecosystem consisting of an ...</vt:lpstr>
      <vt:lpstr>Fig. 2. Seasonal variation in net photosynthetic rate (A) and in leaf conductance (B) of Quercus suber, ...</vt:lpstr>
      <vt:lpstr>Fig. 3. Diurnal time course of the ratio of xanthophylls (A + Z)/(V + A + Z), PSII efficiency ...</vt:lpstr>
      <vt:lpstr>Fig. 4.In vitro activities of key enzymes of C metabolism; Rubisco, G3PDH, Ru5Pkin and FruBPase in ...</vt:lpstr>
      <vt:lpstr>Fig. 5. Relationship between the amount of VAZ (violaxanthin, antheraxanthin and zeaxanthin) pool compounds ...</vt:lpstr>
      <vt:lpstr>Fig. 6. Response of basal chlorophyll a fluorescence (F0) to leaf temperature in well‐watered and ...</vt:lpstr>
      <vt:lpstr>Fig. 7. Ratio of concentrations of the xanthophyll pigments antheraxanthin + zeaxanthin (AZ) to the total ...</vt:lpstr>
      <vt:lpstr>Fig. 8. Leaf area, stem and pod dry weight, and root length per unit soil volume per plant in well‐watered ...</vt:lpstr>
      <vt:lpstr>Fig. 9. Discrimination of 13C in the different tissues of well‐watered (open bars)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2024-04-27T00:00:57Z</dcterms:modified>
</cp:coreProperties>
</file>