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BF34C-CD7B-404E-9542-1BC80BA2E3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4BF12A-6D5D-49FB-AACB-8D88345AC3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F628AC-CBC4-41E7-9D70-5D719B3D5A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2024-04-26T12:57:50Z</dcterms:modified>
</cp:coreProperties>
</file>