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E2A618-9AEF-4EC8-9D7B-8A8D039F77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78A850-C1FE-454D-A6A9-E42DD05E1B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conceptual diagram of “extended endophenotype.”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8EED5E-73C9-46CD-81EB-B3CCB0CF64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n0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34, Issue 4, July 2008, Pages 774–790,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https://doi.org/10.1093/schbul/sbn017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 conceptual diagram of “extended endophenotype.”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A conceptual diagram of “extended endophenotype.”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2024-05-01T21:47:38Z</dcterms:modified>
</cp:coreProperties>
</file>