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804422-F8C2-4260-85BC-CE500566F0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ADD98-18D2-4008-B1F6-C7538F36C2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PAS-induced effects when preceded by a single session of sham or real inhibitory stimulation of cerebellum. The mean amplitude of the MEPs normalized to their mean pre-PAS amplitude is plotted against the time elapsed from the end of PAS. PAS was preceded by a sham or real cTBS cerebellar stimulation. Upper panel: In HV, who were not given l-DOPA, real cerebellar inhibitory stimulation did not induce any additional effect on PAS when compared with sham cerebellar stimulation. Lower panel: In PD patients tested in ON, the real cerebellar inhibitory stimulation enhanced the PAS-induced effect at all tested time points when compared with the sham cerebellar stimulation.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001A90-2F53-46D6-9BF9-1D561398D9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2055–2067,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PAS-induced effects when preceded by a single session of sham or real inhibitory stimulation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Comparison of PAS-induced effects when preceded by a single session of sham or real inhibitory stimulation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2024-04-27T02:40:43Z</dcterms:modified>
</cp:coreProperties>
</file>