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1F81C-A474-4DE9-8F29-FF0C128E59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CF4E8-A889-4938-8440-49D1347388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(a) Geological log of borehole bh in the southwestern part of the Okavango Delta (see Fig. 1 for location) depicting depositional units varying from sand to mixtures of sand and clay and units of thick clay. (b) Electromagnetic joint inversion and seismic models at the Wheat Fields site and their geological interpretation: aquifers of the present Okavango Delta (OD), lacustrine sediments of Paleo Lake Makgadikgadi (PLM), a freshwater bearing aquifer of the Paleo Okavango Megafan (POM) and basement. Note, borehole bh is about 110 km from the Wheat Fields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42475-6413-4DBB-9104-0A9DDAA13B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v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202, Issue 3, September 2015, Pages 1429–1452, </a:t>
            </a:r>
            <a:r>
              <a:rPr lang="en-US" altLang="en-US" sz="1000">
                <a:solidFill>
                  <a:srgbClr val="333333"/>
                </a:solidFill>
                <a:hlinkClick r:id="rId3"/>
              </a:rPr>
              <a:t>https://doi.org/10.1093/gji/ggv184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(a) Geological log of borehole bh in the southwestern part of the Okavango Delta (see Fig. 1 for location)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(a) Geological log of borehole bh in the southwestern part of the Okavango Delta (see Fig. 1 for location)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2024-04-27T04:02:08Z</dcterms:modified>
</cp:coreProperties>
</file>