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75CD9-CC23-4099-B227-87E27437D7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D4676-825A-4734-BA6F-D46080B11C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of the Y-BOCS total score with (a) the Composite Neuropsychological Performance index score and (b) the Executive Functions index score within the OCD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53CE4-66EF-40F7-9D74-BA2A3E8925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4, June 2011, Pages 364–376,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Association of the Y-BOCS total score with (a) the Composite Neuropsychological Performance index score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52800" y="1371600"/>
            <a:ext cx="24393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Association of the Y-BOCS total score with (a) the Composite Neuropsychological Performance index score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2024-04-26T14:59:41Z</dcterms:modified>
</cp:coreProperties>
</file>