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547E6C-3879-41F3-A400-ACE720043F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35B4C7-8F09-46B8-9F66-0D3C16E4B7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Relevant anatomy of diarthrodial joint, such as the knee, in a growing child. Postnatal growing bones consist of bone proper and epiphyseal cartilage separated by the growth plate cartilage and covered at the articular surface by articular cartilage. Secondary ossification centers, which form within the epiphyseal cartilage, expand eventually replacing the epiphyseal cartilage and growth plate at puberty. Current gene therapy protocols for OA inject rAAV vectors into the synovial fluid and transduce accessible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3110BD-E081-4AEC-87B1-C2F8CDC153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R1, 15 April 2016, Pages R2–R8, </a:t>
            </a:r>
            <a:r>
              <a:rPr lang="en-US" altLang="en-US" sz="1000">
                <a:solidFill>
                  <a:srgbClr val="333333"/>
                </a:solidFill>
                <a:hlinkClick r:id="rId3"/>
              </a:rPr>
              <a:t>https://doi.org/10.1093/hmg/ddv419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Relevant anatomy of diarthrodial joint, such as the knee, in a growing child. Postnatal growing bones consist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Relevant anatomy of diarthrodial joint, such as the knee, in a growing child. Postnatal growing bones consist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2024-04-26T19:33:18Z</dcterms:modified>
</cp:coreProperties>
</file>