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9BF996-1EBE-466C-913B-75126CAD36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2FA22C-757D-4478-93B4-3A50E4BD88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Histogram summaries of the distribution of cells labeled in thalamic nuclei from 3 squirrel monkeys and 5 owl monkeys. The mean percentage of labeled cells and corresponding standard errors of the mean were calculated from the distributions presented in Tables 1 and 2. The number of injections into each functional zone is listed in the same tables. Thalamic nuclei included in the histograms contained at least a mean of 2% of the labeled cells for any given functional zone.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2872E3-EDB1-4064-B43B-FD6ACC6D02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2391–2410,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Histogram summaries of the distribution of cells labeled in thalamic nuclei from 3 squirrel monkeys and 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Histogram summaries of the distribution of cells labeled in thalamic nuclei from 3 squirrel monkeys and 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2024-04-26T19:35:45Z</dcterms:modified>
</cp:coreProperties>
</file>