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EE238-2CD4-41FA-B169-DC899A11D7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B2CAA-68F9-4CC0-A2AD-312FDA5A51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A schematic of our automated protocol for annotating cell line sequence tags.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0B4AD-13DD-4B39-A08C-8566F7E713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g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31, Issue 1, 1 January 2003, Pages 278–281,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https://doi.org/10.1093/nar/gkg064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A schematic of our automated protocol for annotating cell line sequence tags.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59200" y="1371600"/>
            <a:ext cx="16263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schematic of our automated protocol for annotating cell line sequence tags.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2024-04-26T02:43:14Z</dcterms:modified>
</cp:coreProperties>
</file>