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7D55C8-9125-41FB-BD00-7421CBA4E1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D4BFB9-4225-4398-B728-F579D8D850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32A8BD-993D-4FDC-ACD4-52B74F86A2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2024-04-27T04:44:55Z</dcterms:modified>
</cp:coreProperties>
</file>