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066A0-F828-4875-809D-60E8023F6F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1DFBB-2D86-440A-AD48-AD0F138C60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1. Cytoarchitecture of the cerebral wall. (A) Five main strata are distinguished in the cerebral wall of an organotypic slice culture: the marginal zone (MZ), cortical plate (CP), intermediate zone (IZ), subventricular zone (SZ) and ventricular zone (VZ). (B) These five regions are discriminable in ethanol-treated slices. (C) This ethanol-treated slice shows an ill-defined MZ characterized by increased cellularity. Scale bars =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47F1CB-5FC9-4CBD-B814-D2F96CCF5E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1071–1080,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1. Cytoarchitecture of the cerebral wall. (A) Five main strata are distinguished in the cerebral wall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1. Cytoarchitecture of the cerebral wall. (A) Five main strata are distinguished in the cerebral wall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2024-04-26T23:48:09Z</dcterms:modified>
</cp:coreProperties>
</file>