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2B9E6D-217C-49CD-B0DA-D05DCB4DA1E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ABC63E-62F0-4FF8-BFC8-6D3EAB928A9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9DDEDB-0836-4917-B627-53FEAC9F73E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2024-04-26T06:32:33Z</dcterms:modified>
</cp:coreProperties>
</file>