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CD3CF5-14A3-4399-8151-EE0E1F7D9B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B57B8-6B73-4BFD-9717-57C15DA198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intracerebral BDNF (50 ng) on cortical gray matter DNA fragmentation and caspase 3 activation induced by ibotenate injection on P5. Analyses were performed on P6. (A, B) Tunel stained sections showing DNA fragmentation induced by ibotenate alone (A) or ibotenate-BDNF (B). Bar = 20 μm. (C) Quantitative analysis of Tunel-stained nuclei in the cortical gray matter. Bars represent means ± SEM. Asterisks indicate difference from PBS group (**P &lt; 0.01 using Student's t-test). (D, E) Cleaved caspase 3 immunostained sections showing caspase 3 activation induced by ibotenate alone (D) or ibotenate-BDNF (E). Arrows point to the epicenter of the cortical gray matter lesion. Bar = 20 μm. (F) Quantitative analysis of cleaved caspase 3-immunolabeled cells in the cortical gray matter. Bars represent means ± SEM. = Asterisks indicate statistically significant difference from PBS group (**P &lt; 0.01, ***P &lt; 0.001, using Student's t-test).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361001-C30B-47B9-A6B6-02B318A0DE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250–261,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Effects of intracerebral BDNF (50 ng) on cortical gray matter DNA fragmentation and caspase 3 activation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Effects of intracerebral BDNF (50 ng) on cortical gray matter DNA fragmentation and caspase 3 activation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2024-05-01T22:06:01Z</dcterms:modified>
</cp:coreProperties>
</file>