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989261-8FF1-4DD4-B700-7B2BD2160D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19AB61-FA1B-4ECD-9FCD-703D8A1B7E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Venn diagram representing the proportion of the variation in the beetle community explained by the different data sets. Percentages are rounded to the closest unit.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Institute of Botany, Chinese Academy of Sciences and the Botanical Society of China.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BD3740-53D7-42E7-B9C4-B9D936DBB4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pe/rtr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Plant Ecol</a:t>
            </a:r>
            <a:r>
              <a:rPr lang="en-US" altLang="en-US" sz="1000">
                <a:solidFill>
                  <a:srgbClr val="333333"/>
                </a:solidFill>
              </a:rPr>
              <a:t>, Volume 5, Issue 1, March 2012, Pages 97–108, </a:t>
            </a:r>
            <a:r>
              <a:rPr lang="en-US" altLang="en-US" sz="1000">
                <a:solidFill>
                  <a:srgbClr val="333333"/>
                </a:solidFill>
                <a:hlinkClick r:id="rId3"/>
              </a:rPr>
              <a:t>https://doi.org/10.1093/jpe/rtr037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Venn diagram representing the proportion of the variation in the beetle community explained by the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Venn diagram representing the proportion of the variation in the beetle community explained by the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2024-04-26T14:55:01Z</dcterms:modified>
</cp:coreProperties>
</file>