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CF44A8-4324-47BC-B3D1-1891252D4C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28F9E7-85D1-42D8-AB00-DD7B4731A1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ABAE0-1845-4A25-889F-E0B423099A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2024-04-26T04:27:20Z</dcterms:modified>
</cp:coreProperties>
</file>