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9E82A0-029C-4824-8824-9C9F01E934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7C3064-985C-4100-B061-CD255F4A10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development of the batch crystal size distribution with increasing crystallinity or time for a system where a − b = 8. It should be noted that the slope is generally constant and that the effect of decreasing melt on nucleation becomes prominent beyond ∼50% crystallization.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18C9B6-A23C-4CD6-98B8-6473FA8B76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j/39.4.5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39, Issue 4, April 1998, Pages 553–599,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https://doi.org/10.1093/petroj/39.4.553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The development of the batch crystal size distribution with increasing crystallinity or time for a system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The development of the batch crystal size distribution with increasing crystallinity or time for a system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2024-04-26T14:57:35Z</dcterms:modified>
</cp:coreProperties>
</file>