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DB2A3-4A8D-4F47-969E-8FA54EBAFD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27009-3463-4F20-B729-255DF4D89B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Chinese and U.S. Totals for Salient Shared Coding Families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F61D6-985C-49E1-952D-37D91CE96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Chinese and U.S. Totals for Salient Competing Coding Families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F61D6-985C-49E1-952D-37D91CE9611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2478.2007.0043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8-2478.2007.0043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Q</a:t>
            </a:r>
            <a:r>
              <a:rPr lang="en-US" altLang="en-US" sz="1000">
                <a:solidFill>
                  <a:srgbClr val="333333"/>
                </a:solidFill>
              </a:rPr>
              <a:t>, Volume 51, Issue 1, March 2007, Pages 53–77,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https://doi.org/10.1111/j.1468-2478.2007.00439.x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Comparison of Chinese and U.S. Totals for Salient Shared Coding Families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137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Q</a:t>
            </a:r>
            <a:r>
              <a:rPr lang="en-US" altLang="en-US" sz="1000">
                <a:solidFill>
                  <a:srgbClr val="333333"/>
                </a:solidFill>
              </a:rPr>
              <a:t>, Volume 51, Issue 1, March 2007, Pages 53–77,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https://doi.org/10.1111/j.1468-2478.2007.00439.x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Comparison of Chinese and U.S. Totals for Salient Competing Coding Families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9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Comparison of Chinese and U.S. Totals for Salient Shared Coding Families
</vt:lpstr>
      <vt:lpstr>2 Comparison of Chinese and U.S. Totals for Salient Competing Coding Families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2024-04-26T11:39:49Z</dcterms:modified>
</cp:coreProperties>
</file>