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F8A9E9-8C62-43F9-B443-7D4C57C59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60131-A7E1-45B7-831D-2354FBC416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00530-F8A1-4CDB-ADC0-79D0450341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2024-04-26T20:14:41Z</dcterms:modified>
</cp:coreProperties>
</file>