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91AF59-2EE4-4B12-877B-30033FDA54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D9665-7F28-40FE-B6D7-D01BD419D0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546D95-440B-4332-9D8E-9937EABA54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2024-04-26T08:12:57Z</dcterms:modified>
</cp:coreProperties>
</file>