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66F110-64C1-45A4-8CCC-E38E9E21B7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25A92C-30ED-4C6F-93E6-57C5541564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Ability of mutant AMHRII to mediate AMH activation of Smad1. P19 cells were co-transfected with the different AMHRII cDNAs, Gal4-Smad1, Gal4-luc and pRLTK vectors and treated with 10 µg/ml AMH for 24 h. Lysates were assayed for firefly and Renilla luciferase activity. Each experiment was done in triplicate, and the results were expressed as a percentage of stimulation of the reporter gene in the presence of AMH. AMH stimulated Gal4-Smad1 reporter gene when WT AMHRII was transfected in P19 cells (P &lt; 0.001). Only Gly142Val was able to mediate this AMH effect (P &lt; 0.001), although with a lower efficiency (P &lt; 0.05) than WT AMHRII.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6C8648-4AD3-478B-A4C4-D436731CD4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2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16, 15 August 2009, Pages 3002–3013,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https://doi.org/10.1093/hmg/ddp238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Ability of mutant AMHRII to mediate AMH activation of Smad1. P19 cells were co-transfected with the different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Ability of mutant AMHRII to mediate AMH activation of Smad1. P19 cells were co-transfected with the different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2024-04-26T04:16:42Z</dcterms:modified>
</cp:coreProperties>
</file>