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4905F2-74D9-4FD8-B81A-7FE39B7DAB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C1D8BD-3C28-402D-A3E0-5FDDCD6304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Phylogenetic analysis based on the sequences of concatenated 42,345 nucleotides. PA and CNPA correspond to pathological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International Society for Human and Animal Mycology.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03F17E-2846-4F06-BE62-AC3B66F1CE6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Afu5g07650 of IFM 59365. (A) The expression profile of Afu5g07650 by RNA-Seq visualized by Integrative Genomics Viewer. The gene was transcribed after 1,911,036 on chromosome 5, where the substitution from stop codon was observed. The reads derived from mRNA covered the region of Afu5g07650. (B) The multiple alignment of amino acid sequences by ClustalW in GenomeNet (http://www.genome.jp/tools/clustalw/). Afu5g07650_IFM59365 was the predicted sequence by substitution of *223Glu. This Figure is reproduced in color in the online version of Medical Mycology.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International Society for Human and Animal Mycology.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03F17E-2846-4F06-BE62-AC3B66F1CE6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my/myv00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my/myv00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Med Mycol</a:t>
            </a:r>
            <a:r>
              <a:rPr lang="en-US" altLang="en-US" sz="1000">
                <a:solidFill>
                  <a:srgbClr val="333333"/>
                </a:solidFill>
              </a:rPr>
              <a:t>, Volume 53, Issue 4, May 2015, Pages 353–360, </a:t>
            </a:r>
            <a:r>
              <a:rPr lang="en-US" altLang="en-US" sz="1000">
                <a:solidFill>
                  <a:srgbClr val="333333"/>
                </a:solidFill>
                <a:hlinkClick r:id="rId3"/>
              </a:rPr>
              <a:t>https://doi.org/10.1093/mmy/myv003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Phylogenetic analysis based on the sequences of concatenated 42,345 nucleotides. PA and CNPA correspond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666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Med Mycol</a:t>
            </a:r>
            <a:r>
              <a:rPr lang="en-US" altLang="en-US" sz="1000">
                <a:solidFill>
                  <a:srgbClr val="333333"/>
                </a:solidFill>
              </a:rPr>
              <a:t>, Volume 53, Issue 4, May 2015, Pages 353–360, </a:t>
            </a:r>
            <a:r>
              <a:rPr lang="en-US" altLang="en-US" sz="1000">
                <a:solidFill>
                  <a:srgbClr val="333333"/>
                </a:solidFill>
                <a:hlinkClick r:id="rId3"/>
              </a:rPr>
              <a:t>https://doi.org/10.1093/mmy/myv003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Afu5g07650 of IFM 59365. (A) The expression profile of Afu5g07650 by RNA-Seq visualized by Integrative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134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Phylogenetic analysis based on the sequences of concatenated 42,345 nucleotides. PA and CNPA correspond to ...</vt:lpstr>
      <vt:lpstr>Figure 2. Afu5g07650 of IFM 59365. (A) The expression profile of Afu5g07650 by RNA-Seq visualized by Integrative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2024-04-26T15:37:00Z</dcterms:modified>
</cp:coreProperties>
</file>