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6F2A6D-7620-4F11-8EE4-3AF175DE89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C058F-85B7-4D21-9097-78D4FFC61C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794495-6EF2-4164-9FBC-13A0350557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2024-04-26T08:55:09Z</dcterms:modified>
</cp:coreProperties>
</file>