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6D66E-8B28-4B2E-A312-5757AE83ED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E12DB-EC39-46B0-81F2-9AEF8DFCA9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652D4-AE38-45E4-8051-8666425FB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2024-04-26T13:56:01Z</dcterms:modified>
</cp:coreProperties>
</file>