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D03F15-C2F7-4604-A624-37614274C8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2D13DC-ACAC-4649-B1E8-8C4697C025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Responses to early secretory antigenic target 6 (ESAT-6) (A), culture filtrate protein 10 (CFP10) (B), and PPD (C) at diagnosis and after 1 month of therapy. Results are mean values determined by 2 independent observers, given as spots per million PBMCs, less the values in the background control wells. A dotted horizontal line is included to show the cut-off value for a positive response (33 spots per million PBMCs) for ESAT-6 and CFP-10.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D6834A-4AEC-4419-BDC3-73E7797D2C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4292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40, Issue 9, 1 May 2005, Pages 1301–1308,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https://doi.org/10.1086/429245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Responses to early secretory antigenic target 6 (ESAT-6) (A), culture filtrate protein 10 (CFP10) (B),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Responses to early secretory antigenic target 6 (ESAT-6) (A), culture filtrate protein 10 (CFP10) (B),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2024-04-27T04:28:26Z</dcterms:modified>
</cp:coreProperties>
</file>