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3134A7-311A-4A8E-B67A-1F5DB9B274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C8519A-E002-47D2-A528-79AF9E68B5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schematic description for the decay patterns of k++ or ja++ with two anti-muons in the final state. Here, h1+'s in the left diagram are off-shell particles.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5B461-59DE-4760-A1C5-53CAD17089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12, December 2016, 123B04, </a:t>
            </a:r>
            <a:r>
              <a:rPr lang="en-US" altLang="en-US" sz="1000">
                <a:solidFill>
                  <a:srgbClr val="333333"/>
                </a:solidFill>
                <a:hlinkClick r:id="rId3"/>
              </a:rPr>
              <a:t>https://doi.org/10.1093/ptep/ptw164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schematic description for the decay patterns of k++ or ja++ with two anti-muons in the final state. 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 schematic description for the decay patterns of k++ or ja++ with two anti-muons in the final state. 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2024-04-26T13:53:55Z</dcterms:modified>
</cp:coreProperties>
</file>