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CC066-39F8-4AB1-A1C4-CF63DCF137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15150-DAD8-4DB7-BA8C-FD48121D3D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BrdU and GFP colabeling with PV or SST in MGE transplants. MGE-derived GFP+ cells transplanted into the neocortex (A1, B1) give rise to SST-expressing (A2, A4) and PV-expressing (B2, B4) interneurons. GFP+ cells that originate from progenitors in S-phase (arrowheads) at the time of transplant colabel with BrdU (A1, 3, 4, B1, 3, 4). BrdU staining is absent in GFP+ cells that were not in S-phase at the time of transplant (arrows). Scale bars: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ED73D-5A73-4960-A36A-DD9FAC25A5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820–827,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BrdU and GFP colabeling with PV or SST in MGE transplants. MGE-derived GFP</a:t>
            </a:r>
            <a:r>
              <a:rPr lang="en-US" altLang="en-US" b="0" baseline="30000"/>
              <a:t>+</a:t>
            </a:r>
            <a:r>
              <a:rPr lang="en-US" altLang="en-US" b="0"/>
              <a:t> cells transplanted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BrdU and GFP colabeling with PV or SST in MGE transplants. MGE-derived GFP+ cells transplanted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2024-04-26T17:47:50Z</dcterms:modified>
</cp:coreProperties>
</file>